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Widescreen</PresentationFormat>
  <Paragraphs>31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22</cp:revision>
  <dcterms:created xsi:type="dcterms:W3CDTF">2023-12-27T22:51:40Z</dcterms:created>
  <dcterms:modified xsi:type="dcterms:W3CDTF">2023-12-29T23:14:05Z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